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669088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5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" initials="K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8"/>
    <a:srgbClr val="FFFFFF"/>
    <a:srgbClr val="89898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5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6" y="-102"/>
      </p:cViewPr>
      <p:guideLst>
        <p:guide orient="horz" pos="2880"/>
        <p:guide orient="horz" pos="3125"/>
        <p:guide pos="216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FECF-A19A-4AAC-833F-3415DF52530D}" type="datetimeFigureOut">
              <a:rPr lang="en-GB" smtClean="0"/>
              <a:t>05/03/2014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A2D1B-1B15-4BD3-8EF2-BB54E3A6DB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91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6823-8253-43E5-809F-2FD59C79E446}" type="datetimeFigureOut">
              <a:rPr lang="en-GB" smtClean="0"/>
              <a:t>05/03/2014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4DFCF-0D2C-4938-A276-51E1D14F0E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6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DFCF-0D2C-4938-A276-51E1D14F0E6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0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Ben.Moxon@arkenford.co.uk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arkenford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14"/>
          <p:cNvSpPr/>
          <p:nvPr userDrawn="1"/>
        </p:nvSpPr>
        <p:spPr>
          <a:xfrm>
            <a:off x="-19199" y="5774853"/>
            <a:ext cx="7305498" cy="632051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21" name="Trapezoid 14"/>
          <p:cNvSpPr/>
          <p:nvPr userDrawn="1"/>
        </p:nvSpPr>
        <p:spPr>
          <a:xfrm>
            <a:off x="-19199" y="5229200"/>
            <a:ext cx="7604725" cy="62232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19" name="Trapezoid 19"/>
          <p:cNvSpPr/>
          <p:nvPr userDrawn="1"/>
        </p:nvSpPr>
        <p:spPr>
          <a:xfrm rot="10800000">
            <a:off x="6342950" y="5229200"/>
            <a:ext cx="2805430" cy="1186862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21013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21013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4153" y="6483104"/>
            <a:ext cx="9162533" cy="38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34" y="5226390"/>
            <a:ext cx="6264697" cy="64807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69" y="5923536"/>
            <a:ext cx="6048672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907" y="6555112"/>
            <a:ext cx="2133600" cy="33027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9304"/>
            <a:ext cx="2895600" cy="326080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400600"/>
          </a:xfrm>
        </p:spPr>
        <p:txBody>
          <a:bodyPr/>
          <a:lstStyle>
            <a:lvl1pPr>
              <a:defRPr sz="20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311875"/>
            <a:ext cx="1053480" cy="3651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5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7" name="Trapezoid 14"/>
          <p:cNvSpPr/>
          <p:nvPr userDrawn="1"/>
        </p:nvSpPr>
        <p:spPr>
          <a:xfrm>
            <a:off x="-8389" y="5301207"/>
            <a:ext cx="7604725" cy="110569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36" name="Trapezoid 19"/>
          <p:cNvSpPr/>
          <p:nvPr userDrawn="1"/>
        </p:nvSpPr>
        <p:spPr>
          <a:xfrm rot="10800000">
            <a:off x="6337187" y="5301207"/>
            <a:ext cx="2805430" cy="1105696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58375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ectangle 3"/>
          <p:cNvSpPr/>
          <p:nvPr userDrawn="1"/>
        </p:nvSpPr>
        <p:spPr>
          <a:xfrm rot="10800000" flipV="1">
            <a:off x="-14831" y="2716493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Rectangle 3"/>
          <p:cNvSpPr/>
          <p:nvPr userDrawn="1"/>
        </p:nvSpPr>
        <p:spPr>
          <a:xfrm rot="10800000" flipV="1">
            <a:off x="0" y="116631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7109" y="6507384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  <p:sp>
        <p:nvSpPr>
          <p:cNvPr id="9" name="Text Placeholder 1"/>
          <p:cNvSpPr txBox="1">
            <a:spLocks/>
          </p:cNvSpPr>
          <p:nvPr userDrawn="1"/>
        </p:nvSpPr>
        <p:spPr>
          <a:xfrm>
            <a:off x="115893" y="118601"/>
            <a:ext cx="4104456" cy="3282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Arkenford we believe in:</a:t>
            </a:r>
          </a:p>
          <a:p>
            <a:endParaRPr lang="en-US" sz="6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integrity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passionate about delivering valuable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our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quality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design and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 innovation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flexible responsive service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Reliable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7" y="5400121"/>
            <a:ext cx="1802978" cy="914186"/>
          </a:xfrm>
          <a:prstGeom prst="rect">
            <a:avLst/>
          </a:prstGeom>
        </p:spPr>
      </p:pic>
      <p:sp>
        <p:nvSpPr>
          <p:cNvPr id="22" name="Text Placeholder 1"/>
          <p:cNvSpPr txBox="1">
            <a:spLocks/>
          </p:cNvSpPr>
          <p:nvPr userDrawn="1"/>
        </p:nvSpPr>
        <p:spPr>
          <a:xfrm>
            <a:off x="115893" y="2708920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</a:t>
            </a:r>
            <a:r>
              <a:rPr lang="en-GB" sz="14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information please contact:</a:t>
            </a:r>
            <a:endParaRPr lang="en-GB" sz="14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 Moxon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Arkenford Ltd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Bell Court, </a:t>
            </a:r>
            <a:r>
              <a:rPr lang="en-GB" sz="1200" dirty="0" err="1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Leapale</a:t>
            </a:r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Lane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Guildford, Surrey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GU1 4LY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01483 510310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Ben.Moxon@arkenford.co.uk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 smtClean="0">
              <a:solidFill>
                <a:srgbClr val="8989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6" y="180748"/>
            <a:ext cx="6333778" cy="6641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 noChangeAspect="1"/>
          </p:cNvSpPr>
          <p:nvPr userDrawn="1">
            <p:ph type="title"/>
          </p:nvPr>
        </p:nvSpPr>
        <p:spPr>
          <a:xfrm>
            <a:off x="107504" y="44624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7504" y="764704"/>
            <a:ext cx="89289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11996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2" name="Trapezoid 19"/>
          <p:cNvSpPr/>
          <p:nvPr userDrawn="1"/>
        </p:nvSpPr>
        <p:spPr>
          <a:xfrm rot="10800000" flipV="1">
            <a:off x="7215237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55" y="6371802"/>
            <a:ext cx="1074545" cy="231638"/>
          </a:xfrm>
          <a:prstGeom prst="rect">
            <a:avLst/>
          </a:prstGeom>
        </p:spPr>
      </p:pic>
      <p:sp>
        <p:nvSpPr>
          <p:cNvPr id="16" name="Trapezoid 19"/>
          <p:cNvSpPr/>
          <p:nvPr userDrawn="1"/>
        </p:nvSpPr>
        <p:spPr>
          <a:xfrm flipV="1">
            <a:off x="-4090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05058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9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27" y="5201580"/>
            <a:ext cx="6264697" cy="64807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Haslemere</a:t>
            </a:r>
            <a:r>
              <a:rPr lang="en-GB" sz="3200" dirty="0" smtClean="0"/>
              <a:t> Vision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858190"/>
            <a:ext cx="6408712" cy="504056"/>
          </a:xfrm>
        </p:spPr>
        <p:txBody>
          <a:bodyPr>
            <a:noAutofit/>
          </a:bodyPr>
          <a:lstStyle/>
          <a:p>
            <a:r>
              <a:rPr lang="en-GB" sz="2400" dirty="0"/>
              <a:t>What do you think makes a great community?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5298"/>
                </a:solidFill>
              </a:rPr>
              <a:t>©</a:t>
            </a:r>
            <a:r>
              <a:rPr lang="en-GB" b="1" dirty="0" smtClean="0">
                <a:solidFill>
                  <a:srgbClr val="005298"/>
                </a:solidFill>
              </a:rPr>
              <a:t> </a:t>
            </a:r>
            <a:r>
              <a:rPr lang="en-GB" dirty="0" smtClean="0">
                <a:solidFill>
                  <a:srgbClr val="005298"/>
                </a:solidFill>
              </a:rPr>
              <a:t>2014 Arkenford Ltd</a:t>
            </a:r>
            <a:endParaRPr lang="en-GB" dirty="0">
              <a:solidFill>
                <a:srgbClr val="0052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65+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15279" r="424" b="19166"/>
          <a:stretch/>
        </p:blipFill>
        <p:spPr bwMode="auto">
          <a:xfrm>
            <a:off x="107504" y="1556792"/>
            <a:ext cx="884440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9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with a disability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"/>
          <a:stretch/>
        </p:blipFill>
        <p:spPr bwMode="auto">
          <a:xfrm>
            <a:off x="35024" y="1841773"/>
            <a:ext cx="8996023" cy="29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6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</p:spTree>
    <p:extLst>
      <p:ext uri="{BB962C8B-B14F-4D97-AF65-F5344CB8AC3E}">
        <p14:creationId xmlns:p14="http://schemas.microsoft.com/office/powerpoint/2010/main" val="3728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for all respondents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6" y="1556792"/>
            <a:ext cx="73644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age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12776"/>
            <a:ext cx="73644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0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gender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5" y="1412776"/>
            <a:ext cx="73644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All respondents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49" r="40242" b="16016"/>
          <a:stretch/>
        </p:blipFill>
        <p:spPr>
          <a:xfrm>
            <a:off x="395536" y="1340768"/>
            <a:ext cx="8386688" cy="36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Male respondents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66912" cy="271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0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Female respondents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5459"/>
            <a:ext cx="8424936" cy="34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4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16-34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 t="10000" r="388" b="9444"/>
          <a:stretch/>
        </p:blipFill>
        <p:spPr bwMode="auto">
          <a:xfrm>
            <a:off x="395536" y="1526831"/>
            <a:ext cx="8388424" cy="384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8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35-64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4" t="12222" r="624" b="16667"/>
          <a:stretch/>
        </p:blipFill>
        <p:spPr bwMode="auto">
          <a:xfrm>
            <a:off x="179512" y="1484784"/>
            <a:ext cx="8826487" cy="358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5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102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Haslemere Vision</vt:lpstr>
      <vt:lpstr>Main topics for all respondents</vt:lpstr>
      <vt:lpstr>Main topics by age</vt:lpstr>
      <vt:lpstr>Main topics by gender</vt:lpstr>
      <vt:lpstr>All respondents</vt:lpstr>
      <vt:lpstr>Male respondents</vt:lpstr>
      <vt:lpstr>Female respondents</vt:lpstr>
      <vt:lpstr>Respondents aged 16-34</vt:lpstr>
      <vt:lpstr>Respondents aged 35-64</vt:lpstr>
      <vt:lpstr>Respondents 65+</vt:lpstr>
      <vt:lpstr>Respondents with a disability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Hossack</dc:creator>
  <cp:lastModifiedBy>Crawford Christie</cp:lastModifiedBy>
  <cp:revision>108</cp:revision>
  <cp:lastPrinted>2014-01-02T12:26:05Z</cp:lastPrinted>
  <dcterms:created xsi:type="dcterms:W3CDTF">2013-09-09T09:22:45Z</dcterms:created>
  <dcterms:modified xsi:type="dcterms:W3CDTF">2014-03-05T09:24:05Z</dcterms:modified>
</cp:coreProperties>
</file>