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5" r:id="rId9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234"/>
    <a:srgbClr val="142C34"/>
    <a:srgbClr val="0D1C21"/>
    <a:srgbClr val="499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6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907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1"/>
            <a:ext cx="2942907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C19F06-2975-429E-AEC6-FF50EF079747}" type="datetimeFigureOut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9516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2907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7317"/>
            <a:ext cx="2942907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5247B0-0C61-4796-A028-A2B9B7175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6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141663"/>
            <a:ext cx="1258888" cy="3716337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0" y="3141663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04813"/>
            <a:ext cx="752475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3429000"/>
            <a:ext cx="6622504" cy="1470025"/>
          </a:xfrm>
        </p:spPr>
        <p:txBody>
          <a:bodyPr/>
          <a:lstStyle>
            <a:lvl1pPr>
              <a:defRPr>
                <a:solidFill>
                  <a:srgbClr val="499AB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5085184"/>
            <a:ext cx="5360640" cy="1098512"/>
          </a:xfrm>
        </p:spPr>
        <p:txBody>
          <a:bodyPr/>
          <a:lstStyle>
            <a:lvl1pPr marL="0" indent="0" algn="ctr">
              <a:buNone/>
              <a:defRPr>
                <a:solidFill>
                  <a:srgbClr val="B612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589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375B-692B-4482-8EB4-834C26A01E11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84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E096B-DB2C-455E-A020-C23BBF6B64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6151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116013" y="188913"/>
            <a:ext cx="78486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499AB7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1680" y="1412776"/>
            <a:ext cx="6995120" cy="47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033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2D343-0A4B-4A94-A295-B74899E0F69C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6396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AAFE-ED9B-49F4-AA0F-7F0C46355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8975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 rot="5400000">
            <a:off x="2695575" y="-2695575"/>
            <a:ext cx="1258888" cy="6669088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8"/>
          <p:cNvCxnSpPr/>
          <p:nvPr userDrawn="1"/>
        </p:nvCxnSpPr>
        <p:spPr>
          <a:xfrm flipV="1">
            <a:off x="6546850" y="0"/>
            <a:ext cx="0" cy="6858000"/>
          </a:xfrm>
          <a:prstGeom prst="line">
            <a:avLst/>
          </a:prstGeom>
          <a:ln w="76200">
            <a:solidFill>
              <a:srgbClr val="B61234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61925"/>
            <a:ext cx="8191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5080" y="1268761"/>
            <a:ext cx="2057400" cy="4857402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32F0-8451-49E9-9931-CD8AFE181E1D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FE3B-E34A-4569-A83C-9F21D2F267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588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48872" cy="648072"/>
          </a:xfrm>
        </p:spPr>
        <p:txBody>
          <a:bodyPr/>
          <a:lstStyle>
            <a:lvl1pPr algn="l">
              <a:defRPr sz="2800">
                <a:solidFill>
                  <a:srgbClr val="499AB7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24744"/>
            <a:ext cx="7488832" cy="5001419"/>
          </a:xfrm>
        </p:spPr>
        <p:txBody>
          <a:bodyPr/>
          <a:lstStyle>
            <a:lvl1pPr>
              <a:buClr>
                <a:srgbClr val="B61234"/>
              </a:buClr>
              <a:defRPr sz="2000">
                <a:latin typeface="Arial Narrow" panose="020B0606020202030204" pitchFamily="34" charset="0"/>
              </a:defRPr>
            </a:lvl1pPr>
            <a:lvl2pPr>
              <a:buClr>
                <a:srgbClr val="B61234"/>
              </a:buClr>
              <a:defRPr sz="1800">
                <a:latin typeface="Arial Narrow" panose="020B0606020202030204" pitchFamily="34" charset="0"/>
              </a:defRPr>
            </a:lvl2pPr>
            <a:lvl3pPr>
              <a:buClr>
                <a:srgbClr val="B61234"/>
              </a:buClr>
              <a:defRPr sz="1800">
                <a:latin typeface="Arial Narrow" panose="020B0606020202030204" pitchFamily="34" charset="0"/>
              </a:defRPr>
            </a:lvl3pPr>
            <a:lvl4pPr>
              <a:buClr>
                <a:srgbClr val="B61234"/>
              </a:buClr>
              <a:defRPr sz="1800">
                <a:latin typeface="Arial Narrow" panose="020B0606020202030204" pitchFamily="34" charset="0"/>
              </a:defRPr>
            </a:lvl4pPr>
            <a:lvl5pPr>
              <a:buClr>
                <a:srgbClr val="B61234"/>
              </a:buClr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589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A302-7E11-48A0-8255-E719C34D2364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6338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DBD0-A15C-43B6-9AD1-6E327EBC22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20680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13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3579093"/>
            <a:ext cx="727280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664" y="2078906"/>
            <a:ext cx="727280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589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C4DA8-7041-4875-8895-042CEE09EB80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25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470B-BD9F-441C-AFF3-A6D1745DC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3246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116013" y="188913"/>
            <a:ext cx="78486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499AB7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8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6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80" y="1556792"/>
            <a:ext cx="35747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3589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2251C-54CF-4086-A323-5B9EDDE9BC50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084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771E-D765-4708-970D-2A7E1B4FD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43200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1116013" y="188913"/>
            <a:ext cx="78486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499AB7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9" name="Straight Connector 11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664" y="1535113"/>
            <a:ext cx="36081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7664" y="2174875"/>
            <a:ext cx="36081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80" y="1535113"/>
            <a:ext cx="360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80" y="2174875"/>
            <a:ext cx="36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14033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46FA-9BE8-492C-B25B-6EC950103623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6396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51322-C2B7-47F8-9389-15AFAE020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12022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1116013" y="188913"/>
            <a:ext cx="78486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499AB7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14033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17B29-91E3-4E0A-9D1A-127DC29CEF62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9838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8B01-F04C-4302-A54D-3B2205A56F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4394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4" name="Straight Connector 6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48872" cy="648072"/>
          </a:xfrm>
        </p:spPr>
        <p:txBody>
          <a:bodyPr/>
          <a:lstStyle>
            <a:lvl1pPr>
              <a:defRPr>
                <a:solidFill>
                  <a:srgbClr val="499AB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14033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5711-310F-4433-85FB-9E7CD36A8A8E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79838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1D47-6C4B-4189-AB77-FC5B378F45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7312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116013" y="188913"/>
            <a:ext cx="78486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499AB7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8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2592288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196752"/>
            <a:ext cx="475171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648" y="1844824"/>
            <a:ext cx="2592288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033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D201-9F6E-42CB-8B4C-2426A7AD0898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6396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C17F7-3971-4D23-8761-AC08298F37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5872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116013" y="188913"/>
            <a:ext cx="78486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499AB7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12"/>
          <p:cNvSpPr/>
          <p:nvPr userDrawn="1"/>
        </p:nvSpPr>
        <p:spPr>
          <a:xfrm>
            <a:off x="0" y="981075"/>
            <a:ext cx="1258888" cy="5876925"/>
          </a:xfrm>
          <a:prstGeom prst="rect">
            <a:avLst/>
          </a:prstGeom>
          <a:solidFill>
            <a:srgbClr val="499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traight Connector 13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76200">
            <a:solidFill>
              <a:srgbClr val="B61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89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121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6812160" cy="353082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121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033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49D29-5CA0-4E43-B659-3E849C991264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6396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3E07-DF8D-4E1D-8401-D76F2372D6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8691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7504" y="274638"/>
            <a:ext cx="8856984" cy="41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504" y="764704"/>
            <a:ext cx="8856984" cy="536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E8047B-D00D-4CA9-B27D-11EF7E408652}" type="datetimeFigureOut">
              <a:rPr lang="en-GB"/>
              <a:pPr>
                <a:defRPr/>
              </a:pPr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1F80ED-16D7-4345-8223-75DB8FE38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499AB7"/>
          </a:solidFill>
          <a:latin typeface="Arial Narrow" panose="020B0606020202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499AB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1234"/>
        </a:buClr>
        <a:buFont typeface="Arial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61234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61234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61234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61234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691681" y="3429000"/>
            <a:ext cx="6623050" cy="1470025"/>
          </a:xfrm>
        </p:spPr>
        <p:txBody>
          <a:bodyPr/>
          <a:lstStyle/>
          <a:p>
            <a:pPr eaLnBrk="1" hangingPunct="1"/>
            <a:r>
              <a:rPr lang="en-GB" altLang="en-US" sz="4800" b="1" i="1" dirty="0" smtClean="0">
                <a:solidFill>
                  <a:srgbClr val="142C34"/>
                </a:solidFill>
              </a:rPr>
              <a:t>Draft Consultation </a:t>
            </a:r>
            <a:r>
              <a:rPr lang="en-GB" altLang="en-US" sz="4800" b="1" i="1" dirty="0" smtClean="0">
                <a:solidFill>
                  <a:srgbClr val="142C34"/>
                </a:solidFill>
              </a:rPr>
              <a:t>Feedback</a:t>
            </a:r>
            <a:endParaRPr lang="en-GB" alt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691681" y="4941167"/>
            <a:ext cx="6152158" cy="1242145"/>
          </a:xfrm>
        </p:spPr>
        <p:txBody>
          <a:bodyPr/>
          <a:lstStyle/>
          <a:p>
            <a:pPr algn="l" eaLnBrk="1" hangingPunct="1"/>
            <a:endParaRPr lang="en-GB" altLang="en-US" sz="36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848600" cy="6477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GB" sz="2800" dirty="0" smtClean="0">
                <a:latin typeface="Arial Narrow" panose="020B0606020202030204" pitchFamily="34" charset="0"/>
              </a:rPr>
              <a:t>The Profile of Response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03649" y="1124745"/>
            <a:ext cx="4392488" cy="547290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248 Questionnaires returned to date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56 incomplete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192 complete responses</a:t>
            </a:r>
          </a:p>
          <a:p>
            <a:pPr eaLnBrk="1" hangingPunct="1">
              <a:spcBef>
                <a:spcPts val="0"/>
              </a:spcBef>
            </a:pPr>
            <a:endParaRPr lang="en-US" altLang="en-US" sz="10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24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Haslemere 2011 population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East          6553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West         5981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Hindhead</a:t>
            </a: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4292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All          20,826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endParaRPr lang="en-US" altLang="en-US" sz="20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3,248 of these residents are under 15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17,578 leaving adults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endParaRPr lang="en-US" altLang="en-US" sz="2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 response rate of 1.1%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11354"/>
            <a:ext cx="3808209" cy="467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 smtClean="0">
                <a:latin typeface="Arial Narrow" panose="020B0606020202030204" pitchFamily="34" charset="0"/>
              </a:rPr>
              <a:t>Things to Include in the Neighbourhood Plan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588" y="1236663"/>
            <a:ext cx="7527100" cy="500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403648" y="6309320"/>
            <a:ext cx="74888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latin typeface="Arial Narrow" panose="020B0606020202030204" pitchFamily="34" charset="0"/>
              </a:rPr>
              <a:t>Choose up to three of the following items you think are the most important for</a:t>
            </a:r>
          </a:p>
          <a:p>
            <a:r>
              <a:rPr lang="en-GB" sz="1400" dirty="0">
                <a:latin typeface="Arial Narrow" panose="020B0606020202030204" pitchFamily="34" charset="0"/>
              </a:rPr>
              <a:t>inclusion in the neighbourhood plan.</a:t>
            </a:r>
          </a:p>
        </p:txBody>
      </p:sp>
    </p:spTree>
    <p:extLst>
      <p:ext uri="{BB962C8B-B14F-4D97-AF65-F5344CB8AC3E}">
        <p14:creationId xmlns:p14="http://schemas.microsoft.com/office/powerpoint/2010/main" val="329345369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403648" y="6237312"/>
            <a:ext cx="74888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latin typeface="Arial Narrow" panose="020B0606020202030204" pitchFamily="34" charset="0"/>
              </a:rPr>
              <a:t>Please rate these scenarios for how important you think they are for the future of</a:t>
            </a:r>
          </a:p>
          <a:p>
            <a:r>
              <a:rPr lang="en-GB" sz="1400" dirty="0">
                <a:latin typeface="Arial Narrow" panose="020B0606020202030204" pitchFamily="34" charset="0"/>
              </a:rPr>
              <a:t>Haslemere and surrounding villages.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7492483" cy="378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73063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Scenarios in detail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79330"/>
            <a:ext cx="8299648" cy="566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36728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Scenarios in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07" y="1052736"/>
            <a:ext cx="8312024" cy="566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72034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Scenarios in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3"/>
            <a:ext cx="4104456" cy="561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80872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27976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Haslemere Vision">
  <a:themeElements>
    <a:clrScheme name="Haslemere Vision">
      <a:dk1>
        <a:srgbClr val="499AB7"/>
      </a:dk1>
      <a:lt1>
        <a:srgbClr val="FFFFFF"/>
      </a:lt1>
      <a:dk2>
        <a:srgbClr val="94CCE0"/>
      </a:dk2>
      <a:lt2>
        <a:srgbClr val="FFFFFF"/>
      </a:lt2>
      <a:accent1>
        <a:srgbClr val="B61234"/>
      </a:accent1>
      <a:accent2>
        <a:srgbClr val="489AB7"/>
      </a:accent2>
      <a:accent3>
        <a:srgbClr val="A7EA52"/>
      </a:accent3>
      <a:accent4>
        <a:srgbClr val="94CCE0"/>
      </a:accent4>
      <a:accent5>
        <a:srgbClr val="FF8021"/>
      </a:accent5>
      <a:accent6>
        <a:srgbClr val="F14124"/>
      </a:accent6>
      <a:hlink>
        <a:srgbClr val="499AB7"/>
      </a:hlink>
      <a:folHlink>
        <a:srgbClr val="B6123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Haslemere Vision.potx</Template>
  <TotalTime>496</TotalTime>
  <Words>103</Words>
  <Application>Microsoft Office PowerPoint</Application>
  <PresentationFormat>On-screen Show (4:3)</PresentationFormat>
  <Paragraphs>26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Haslemere Vision</vt:lpstr>
      <vt:lpstr>Draft Consultation Feedback</vt:lpstr>
      <vt:lpstr>The Profile of Response</vt:lpstr>
      <vt:lpstr>Things to Include in the Neighbourhood Plan</vt:lpstr>
      <vt:lpstr>Scenarios </vt:lpstr>
      <vt:lpstr>Scenarios in detail</vt:lpstr>
      <vt:lpstr>Scenarios in detail</vt:lpstr>
      <vt:lpstr>Scenarios in detail</vt:lpstr>
      <vt:lpstr>PowerPoint Presentation</vt:lpstr>
    </vt:vector>
  </TitlesOfParts>
  <Company>SEEd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Ann Finlayson</dc:creator>
  <cp:lastModifiedBy>Crawford Christie</cp:lastModifiedBy>
  <cp:revision>24</cp:revision>
  <cp:lastPrinted>2013-10-29T17:50:27Z</cp:lastPrinted>
  <dcterms:created xsi:type="dcterms:W3CDTF">2013-06-05T15:43:00Z</dcterms:created>
  <dcterms:modified xsi:type="dcterms:W3CDTF">2014-02-28T20:12:03Z</dcterms:modified>
</cp:coreProperties>
</file>